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Новая папка (2)\IMG_53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4751688" cy="309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14290"/>
            <a:ext cx="3357586" cy="394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8331">
            <a:off x="92004" y="1163866"/>
            <a:ext cx="3780422" cy="265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Desktop\Новая папка (2)\IMG_53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00438"/>
            <a:ext cx="443391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5093">
            <a:off x="540525" y="647531"/>
            <a:ext cx="4060074" cy="304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8332">
            <a:off x="4612590" y="666989"/>
            <a:ext cx="4027746" cy="290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Desktop\Новая папка (2)\IMG_53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7838">
            <a:off x="4590896" y="683534"/>
            <a:ext cx="4211022" cy="313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1540">
            <a:off x="628633" y="635514"/>
            <a:ext cx="3985574" cy="323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500437"/>
            <a:ext cx="4286280" cy="303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7090">
            <a:off x="4566652" y="293234"/>
            <a:ext cx="4566326" cy="291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10981">
            <a:off x="152953" y="1048547"/>
            <a:ext cx="4718139" cy="384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95650">
            <a:off x="18471" y="1006702"/>
            <a:ext cx="5239442" cy="357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4764">
            <a:off x="5214466" y="142852"/>
            <a:ext cx="392953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Новая папка (2)\IMG_5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33" y="0"/>
            <a:ext cx="9088367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1333">
            <a:off x="886585" y="960124"/>
            <a:ext cx="4087808" cy="272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3182"/>
            <a:ext cx="358541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Desktop\Новая папка (2)\IMG_53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8367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9701">
            <a:off x="1113679" y="957920"/>
            <a:ext cx="328214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928934"/>
            <a:ext cx="3784595" cy="280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Новая папка (2)\IMG_5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1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143932" cy="576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Новая папка (2)\IMG_5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8314363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NS\Desktop\Новая папка (2)\IMG_5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814393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Desktop\Новая папка (2)\IMG_53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428604"/>
            <a:ext cx="4436917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0042"/>
            <a:ext cx="3571900" cy="597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9</cp:revision>
  <dcterms:created xsi:type="dcterms:W3CDTF">2018-02-26T16:29:46Z</dcterms:created>
  <dcterms:modified xsi:type="dcterms:W3CDTF">2018-06-27T20:53:31Z</dcterms:modified>
</cp:coreProperties>
</file>