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4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0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13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04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04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8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45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02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11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558E-7F5E-4F2A-A593-05E92C37F76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73B3-D859-4D74-AEF3-B6EB5070A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3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F:\фотографии\Фото008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4476">
            <a:off x="4675049" y="1507073"/>
            <a:ext cx="4159239" cy="294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F:\фотографии\Фото013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49883">
            <a:off x="113417" y="2815931"/>
            <a:ext cx="4872919" cy="329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для сайта\IMG_20171013_103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9630">
            <a:off x="882243" y="1728667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фото для сайта\IMG_20171013_10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4046">
            <a:off x="5002360" y="206657"/>
            <a:ext cx="3375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для сайта\IMG_20171013_105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92927">
            <a:off x="779241" y="1156285"/>
            <a:ext cx="3860278" cy="514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фото для сайта\IMG_20171013_11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785">
            <a:off x="4562670" y="248473"/>
            <a:ext cx="3620960" cy="482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для сайта\IMG-2017090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30042">
            <a:off x="523971" y="1224951"/>
            <a:ext cx="3864640" cy="515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фото для сайта\IMG-20170824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30">
            <a:off x="4332039" y="523541"/>
            <a:ext cx="3727962" cy="497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DNS\AppData\Local\Microsoft\Windows\INetCache\Content.Word\IMG-20161206-WA00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DNS\AppData\Local\Microsoft\Windows\INetCache\Content.Word\20151230_0936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65669">
            <a:off x="4021631" y="598317"/>
            <a:ext cx="4887696" cy="380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DNS\AppData\Local\Microsoft\Windows\INetCache\Content.Word\20151230_105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78621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будни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DNS\AppData\Local\Microsoft\Windows\INetCache\Content.Word\IMG-20170216-WA0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400214">
            <a:off x="4394229" y="1453057"/>
            <a:ext cx="4303555" cy="334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DNS\AppData\Local\Microsoft\Windows\INetCache\Content.Word\IMG-20170914-WA0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16071">
            <a:off x="317690" y="2726461"/>
            <a:ext cx="4579561" cy="333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NS\AppData\Local\Microsoft\Windows\INetCache\Content.Word\20170309_103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8917">
            <a:off x="4429124" y="785794"/>
            <a:ext cx="450059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:\Users\DNS\AppData\Local\Microsoft\Windows\INetCache\Content.Word\Фото02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12469">
            <a:off x="297518" y="2967857"/>
            <a:ext cx="4655154" cy="346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DNS\AppData\Local\Microsoft\Windows\INetCache\Content.Word\20170418_1048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для сайт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5667">
            <a:off x="4430241" y="639226"/>
            <a:ext cx="4747102" cy="355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для сайта\8 ш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21935">
            <a:off x="348879" y="2691419"/>
            <a:ext cx="4887735" cy="366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для сайта\8не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для сайта\16 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Зимние забавы</vt:lpstr>
      <vt:lpstr>Слайд 2</vt:lpstr>
      <vt:lpstr>Слайд 3</vt:lpstr>
      <vt:lpstr>Наши будни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«В гостях у эльфов»</dc:title>
  <dc:creator>Ольга Михайловна</dc:creator>
  <cp:lastModifiedBy>DNS</cp:lastModifiedBy>
  <cp:revision>7</cp:revision>
  <dcterms:created xsi:type="dcterms:W3CDTF">2014-04-18T11:24:18Z</dcterms:created>
  <dcterms:modified xsi:type="dcterms:W3CDTF">2018-06-27T07:01:30Z</dcterms:modified>
</cp:coreProperties>
</file>